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64" r:id="rId2"/>
    <p:sldId id="265" r:id="rId3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2574" y="-318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235831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0982009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4972050" y="366185"/>
            <a:ext cx="1543050" cy="7802033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5"/>
            <a:ext cx="4514850" cy="7802033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236369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57775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06334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290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86150" y="2133601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2595174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643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843754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775695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26907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4292738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22.05.2017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92050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1984" t="4246" r="21866"/>
          <a:stretch/>
        </p:blipFill>
        <p:spPr bwMode="auto">
          <a:xfrm>
            <a:off x="620688" y="908884"/>
            <a:ext cx="5688632" cy="80648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TextBox 2"/>
          <p:cNvSpPr txBox="1"/>
          <p:nvPr/>
        </p:nvSpPr>
        <p:spPr>
          <a:xfrm>
            <a:off x="-298063" y="8028384"/>
            <a:ext cx="5511445" cy="73866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dirty="0" smtClean="0"/>
              <a:t>                                 </a:t>
            </a:r>
          </a:p>
          <a:p>
            <a:pPr algn="ctr"/>
            <a:r>
              <a:rPr lang="ru-RU" dirty="0" smtClean="0"/>
              <a:t>                                       </a:t>
            </a:r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ГЕРБ ДОО</a:t>
            </a:r>
            <a:r>
              <a:rPr lang="ru-RU" b="1" dirty="0" smtClean="0">
                <a:solidFill>
                  <a:schemeClr val="accent2">
                    <a:lumMod val="75000"/>
                  </a:schemeClr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«ЕДИНСТВО</a:t>
            </a:r>
            <a:r>
              <a:rPr lang="ru-RU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»</a:t>
            </a:r>
            <a:endParaRPr lang="ru-RU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2457655" y="395536"/>
            <a:ext cx="2568395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СИМВОЛИКА ДОО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6813210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80" y="1012250"/>
            <a:ext cx="5760640" cy="644007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394713" y="467544"/>
            <a:ext cx="3594318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              </a:t>
            </a:r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СИМВОЛИКА ДОО  </a:t>
            </a:r>
            <a:endParaRPr lang="ru-RU" sz="20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1980012" y="8244408"/>
            <a:ext cx="36759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000" b="1" dirty="0" smtClean="0">
                <a:latin typeface="Times New Roman" pitchFamily="18" charset="0"/>
                <a:cs typeface="Times New Roman" pitchFamily="18" charset="0"/>
              </a:rPr>
              <a:t>ФЛАГ ДОО </a:t>
            </a:r>
            <a:r>
              <a:rPr lang="ru-RU" sz="2400" b="1" dirty="0" smtClean="0">
                <a:solidFill>
                  <a:schemeClr val="accent2"/>
                </a:solidFill>
                <a:latin typeface="Times New Roman" pitchFamily="18" charset="0"/>
                <a:cs typeface="Times New Roman" pitchFamily="18" charset="0"/>
              </a:rPr>
              <a:t>«ЕДИНСТВО»</a:t>
            </a:r>
            <a:endParaRPr lang="ru-RU" sz="2400" b="1" dirty="0">
              <a:solidFill>
                <a:schemeClr val="accent2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66895639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622</TotalTime>
  <Words>17</Words>
  <Application>Microsoft Office PowerPoint</Application>
  <PresentationFormat>Экран (4:3)</PresentationFormat>
  <Paragraphs>5</Paragraphs>
  <Slides>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</vt:i4>
      </vt:variant>
    </vt:vector>
  </HeadingPairs>
  <TitlesOfParts>
    <vt:vector size="3" baseType="lpstr">
      <vt:lpstr>Тема Office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Красноключинская СОШ</dc:title>
  <dc:creator>админ</dc:creator>
  <cp:lastModifiedBy>школа</cp:lastModifiedBy>
  <cp:revision>18</cp:revision>
  <cp:lastPrinted>2017-05-19T08:50:45Z</cp:lastPrinted>
  <dcterms:created xsi:type="dcterms:W3CDTF">2017-02-10T19:44:35Z</dcterms:created>
  <dcterms:modified xsi:type="dcterms:W3CDTF">2017-05-22T08:55:39Z</dcterms:modified>
</cp:coreProperties>
</file>